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6C6C"/>
    <a:srgbClr val="D5AF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20" y="-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3F213-A155-FF48-96E4-AE06D0E586CF}" type="datetimeFigureOut">
              <a:rPr lang="en-US" smtClean="0"/>
              <a:t>8/31/14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CCC4D-10D2-8947-8EF3-5925E05D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06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B7526-4607-F549-8256-50EABE8AEE8C}" type="datetimeFigureOut">
              <a:rPr lang="en-US" smtClean="0"/>
              <a:t>8/31/14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85BB-62A1-D24E-AEE6-652A9552A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5839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4954-6C08-9640-BAC0-81E79E5ADBB4}" type="datetime1">
              <a:rPr lang="en-US" smtClean="0"/>
              <a:t>8/31/14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8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A25C-32D3-D941-86ED-8CD8F1625C79}" type="datetime1">
              <a:rPr lang="en-US" smtClean="0"/>
              <a:t>8/31/14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4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DC5F-1E38-C84F-81E6-C564376E9E88}" type="datetime1">
              <a:rPr lang="en-US" smtClean="0"/>
              <a:t>8/31/14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4A0-D0CE-484C-BE9A-1E893E47DDFC}" type="datetime1">
              <a:rPr lang="en-US" smtClean="0"/>
              <a:t>8/31/14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07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3BE0-38DB-E347-A78E-5BF43A134DFB}" type="datetime1">
              <a:rPr lang="en-US" smtClean="0"/>
              <a:t>8/31/14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9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16EF2-5503-C04C-9D24-4F2AE1294C0B}" type="datetime1">
              <a:rPr lang="en-US" smtClean="0"/>
              <a:t>8/31/14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8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5D1D-6472-1E44-B9EA-5F642A132C8F}" type="datetime1">
              <a:rPr lang="en-US" smtClean="0"/>
              <a:t>8/31/14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9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5D99-3AD4-7C4C-9054-B515E32BB6CF}" type="datetime1">
              <a:rPr lang="en-US" smtClean="0"/>
              <a:t>8/31/14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6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42D80-3CF1-524F-AD5C-C752A12CE856}" type="datetime1">
              <a:rPr lang="en-US" smtClean="0"/>
              <a:t>8/31/14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8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C7E-17DF-C344-B7F2-43A3EB19FE8F}" type="datetime1">
              <a:rPr lang="en-US" smtClean="0"/>
              <a:t>8/31/14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8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F8AE-F189-DC49-B1F9-B327B00F0784}" type="datetime1">
              <a:rPr lang="en-US" smtClean="0"/>
              <a:t>8/31/14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1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F99B-0467-6C44-BB21-334678CAA207}" type="datetime1">
              <a:rPr lang="en-US" smtClean="0"/>
              <a:t>8/31/14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5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1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0" y="1402017"/>
            <a:ext cx="7529151" cy="2660253"/>
          </a:xfrm>
        </p:spPr>
        <p:txBody>
          <a:bodyPr>
            <a:noAutofit/>
          </a:bodyPr>
          <a:lstStyle/>
          <a:p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Hoofdstuk 1</a:t>
            </a:r>
            <a:b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6000" b="1" i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Inleiding</a:t>
            </a:r>
            <a:endParaRPr lang="nl-NL" sz="6000" b="1" i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35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2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4539572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1. Inleiding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Inleiding</a:t>
            </a:r>
            <a:endParaRPr lang="en-US" sz="40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7684" y="1802342"/>
            <a:ext cx="656444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Opzet van de cursus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De voorbeeldonderzoeken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Schriftelijke enquête: Marathon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/>
              <a:t>Telefonische enquête: </a:t>
            </a:r>
            <a:r>
              <a:rPr lang="nl-NL" sz="2000" dirty="0" smtClean="0"/>
              <a:t>Geweld en seks op tv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smtClean="0"/>
              <a:t>Persoonlijke </a:t>
            </a:r>
            <a:r>
              <a:rPr lang="nl-NL" sz="2000" dirty="0"/>
              <a:t>enquête: </a:t>
            </a:r>
            <a:r>
              <a:rPr lang="nl-NL" sz="2000" dirty="0" smtClean="0"/>
              <a:t>Leefbaar Mirdonheim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Internet-enquête</a:t>
            </a:r>
            <a:r>
              <a:rPr lang="nl-NL" sz="2000" dirty="0"/>
              <a:t>: </a:t>
            </a:r>
            <a:r>
              <a:rPr lang="nl-NL" sz="2000" dirty="0" smtClean="0"/>
              <a:t>Fraude in de wetenschap</a:t>
            </a:r>
            <a:endParaRPr lang="nl-NL" sz="2000" dirty="0"/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Opdrachten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Website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009267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41</Words>
  <Application>Microsoft Macintosh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Hoofdstuk 1  Inleiding</vt:lpstr>
      <vt:lpstr>1. Inleiding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3: Steekproeftrekking</dc:title>
  <dc:creator>Wil Dijkstra</dc:creator>
  <cp:lastModifiedBy>Wil Dijkstra</cp:lastModifiedBy>
  <cp:revision>27</cp:revision>
  <dcterms:created xsi:type="dcterms:W3CDTF">2014-06-17T13:17:36Z</dcterms:created>
  <dcterms:modified xsi:type="dcterms:W3CDTF">2014-08-31T10:34:28Z</dcterms:modified>
</cp:coreProperties>
</file>