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6C6C"/>
    <a:srgbClr val="D5AF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20" y="-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3F213-A155-FF48-96E4-AE06D0E586CF}" type="datetimeFigureOut">
              <a:rPr lang="en-US" smtClean="0"/>
              <a:t>8/12/14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CCC4D-10D2-8947-8EF3-5925E05D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406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B7526-4607-F549-8256-50EABE8AEE8C}" type="datetimeFigureOut">
              <a:rPr lang="en-US" smtClean="0"/>
              <a:t>8/12/14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785BB-62A1-D24E-AEE6-652A9552A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5839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4954-6C08-9640-BAC0-81E79E5ADBB4}" type="datetime1">
              <a:rPr lang="en-US" smtClean="0"/>
              <a:t>8/12/14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88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A25C-32D3-D941-86ED-8CD8F1625C79}" type="datetime1">
              <a:rPr lang="en-US" smtClean="0"/>
              <a:t>8/12/14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941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DC5F-1E38-C84F-81E6-C564376E9E88}" type="datetime1">
              <a:rPr lang="en-US" smtClean="0"/>
              <a:t>8/12/14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4A0-D0CE-484C-BE9A-1E893E47DDFC}" type="datetime1">
              <a:rPr lang="en-US" smtClean="0"/>
              <a:t>8/12/14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07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3BE0-38DB-E347-A78E-5BF43A134DFB}" type="datetime1">
              <a:rPr lang="en-US" smtClean="0"/>
              <a:t>8/12/14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9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16EF2-5503-C04C-9D24-4F2AE1294C0B}" type="datetime1">
              <a:rPr lang="en-US" smtClean="0"/>
              <a:t>8/12/14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78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5D1D-6472-1E44-B9EA-5F642A132C8F}" type="datetime1">
              <a:rPr lang="en-US" smtClean="0"/>
              <a:t>8/12/14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95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5D99-3AD4-7C4C-9054-B515E32BB6CF}" type="datetime1">
              <a:rPr lang="en-US" smtClean="0"/>
              <a:t>8/12/14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66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42D80-3CF1-524F-AD5C-C752A12CE856}" type="datetime1">
              <a:rPr lang="en-US" smtClean="0"/>
              <a:t>8/12/14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8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C7E-17DF-C344-B7F2-43A3EB19FE8F}" type="datetime1">
              <a:rPr lang="en-US" smtClean="0"/>
              <a:t>8/12/14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88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F8AE-F189-DC49-B1F9-B327B00F0784}" type="datetime1">
              <a:rPr lang="en-US" smtClean="0"/>
              <a:t>8/12/14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31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F99B-0467-6C44-BB21-334678CAA207}" type="datetime1">
              <a:rPr lang="en-US" smtClean="0"/>
              <a:t>8/12/14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5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1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0" y="1402017"/>
            <a:ext cx="7529151" cy="2660253"/>
          </a:xfrm>
        </p:spPr>
        <p:txBody>
          <a:bodyPr>
            <a:noAutofit/>
          </a:bodyPr>
          <a:lstStyle/>
          <a:p>
            <a: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Hoofdstuk 3</a:t>
            </a:r>
            <a:b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nl-NL" sz="6000" b="1" i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Steekproeftrekking</a:t>
            </a:r>
            <a:endParaRPr lang="nl-NL" sz="6000" b="1" i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235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2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3. Steekproeftrekking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 </a:t>
            </a:r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doelpopulatie</a:t>
            </a:r>
            <a:endParaRPr lang="en-US" sz="40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7684" y="1802342"/>
            <a:ext cx="656444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smtClean="0"/>
              <a:t>Alle personen waarover we een uitspraak</a:t>
            </a:r>
          </a:p>
          <a:p>
            <a:r>
              <a:rPr lang="nl-NL" sz="2400" i="1" dirty="0" smtClean="0"/>
              <a:t>willen doen</a:t>
            </a:r>
          </a:p>
          <a:p>
            <a:endParaRPr lang="nl-NL" sz="2400" dirty="0" smtClean="0"/>
          </a:p>
          <a:p>
            <a:r>
              <a:rPr lang="nl-NL" sz="2400" dirty="0" smtClean="0"/>
              <a:t>Bijvoorbeeld:</a:t>
            </a:r>
          </a:p>
          <a:p>
            <a:endParaRPr lang="nl-NL" sz="24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Amsterdammers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Vlamingen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Werklozen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Gepensioneerden</a:t>
            </a:r>
            <a:endParaRPr lang="nl-NL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64173" y="1877049"/>
            <a:ext cx="37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267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7684" y="1802319"/>
            <a:ext cx="67914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smtClean="0"/>
              <a:t>Deelverzameling uit de doelpopulatie</a:t>
            </a:r>
          </a:p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Representatieve steekproef: afspiegeling van doelpopulatie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Aselecte steekproef: willekeurig, op basis van toeval getrokken</a:t>
            </a:r>
            <a:endParaRPr lang="nl-NL" sz="24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 </a:t>
            </a:r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steekproef</a:t>
            </a:r>
            <a:endParaRPr lang="en-US" sz="40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3. Steekproeftrekking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3</a:t>
            </a:fld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64173" y="1877049"/>
            <a:ext cx="37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189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7684" y="1811658"/>
            <a:ext cx="67914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smtClean="0"/>
              <a:t>Administratieve weergave van doelpopulatie</a:t>
            </a:r>
          </a:p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Onderdekking: behoort tot doelpopulatie maar niet opgenomen in steekproefkader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Overdekking: behoort niet tot doelpopulatie maar wel opgenomen in steekproefkader</a:t>
            </a:r>
            <a:endParaRPr lang="nl-NL" sz="24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Steekproefkader</a:t>
            </a:r>
            <a:endParaRPr lang="en-US" sz="40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3. Steekproeftrekking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4173" y="1877049"/>
            <a:ext cx="37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4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46218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7684" y="1811658"/>
            <a:ext cx="679146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Steekproeven uit de bevolking</a:t>
            </a:r>
          </a:p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Bevolkingsregister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Commerciële adresbestanden</a:t>
            </a:r>
          </a:p>
          <a:p>
            <a:endParaRPr lang="nl-NL" sz="2400" dirty="0"/>
          </a:p>
          <a:p>
            <a:r>
              <a:rPr lang="nl-NL" sz="2400" b="1" dirty="0" smtClean="0"/>
              <a:t>Steekproeven van telefoonnummers</a:t>
            </a:r>
          </a:p>
          <a:p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Afnemend aantal vaste aansluitingen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Telefoonbestanden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Random Digit </a:t>
            </a:r>
            <a:r>
              <a:rPr lang="nl-NL" sz="2400" dirty="0" err="1" smtClean="0"/>
              <a:t>Dialling</a:t>
            </a:r>
            <a:r>
              <a:rPr lang="nl-NL" sz="2400" dirty="0" smtClean="0"/>
              <a:t> (RDD)</a:t>
            </a:r>
            <a:endParaRPr lang="nl-NL" sz="24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Typen</a:t>
            </a:r>
            <a:r>
              <a:rPr lang="en-US" sz="4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steekproeven</a:t>
            </a:r>
            <a:r>
              <a:rPr lang="en-US" sz="4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</a:t>
            </a:r>
            <a:endParaRPr lang="en-US" sz="40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3. Steekproeftrekking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5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08046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7684" y="1811658"/>
            <a:ext cx="679146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Andere steekproefkaders</a:t>
            </a:r>
          </a:p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Specifieke steekproefkaders (bijvoorbeeld personeelsbestanden)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E-mailbestanden</a:t>
            </a:r>
          </a:p>
          <a:p>
            <a:endParaRPr lang="nl-NL" sz="2400" dirty="0"/>
          </a:p>
          <a:p>
            <a:r>
              <a:rPr lang="nl-NL" sz="2400" b="1" dirty="0" smtClean="0"/>
              <a:t>Steekproeven zonder eenduidig steekproefkader</a:t>
            </a:r>
          </a:p>
          <a:p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Interceptsteekproeven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Sociale netwerksites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Typen</a:t>
            </a:r>
            <a:r>
              <a:rPr lang="en-US" sz="4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steekproeven</a:t>
            </a:r>
            <a:r>
              <a:rPr lang="en-US" sz="4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II</a:t>
            </a:r>
            <a:endParaRPr lang="en-US" sz="40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3. Steekproeftrekking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6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10495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7684" y="1811658"/>
            <a:ext cx="67914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i="1" dirty="0" smtClean="0"/>
          </a:p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Kish methode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Lijst van alle leden van huishouden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Daaruit aselect een persoon kiezen</a:t>
            </a:r>
          </a:p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Last-</a:t>
            </a:r>
            <a:r>
              <a:rPr lang="nl-NL" sz="2400" dirty="0" err="1" smtClean="0"/>
              <a:t>birthday</a:t>
            </a:r>
            <a:r>
              <a:rPr lang="nl-NL" sz="2400" dirty="0" smtClean="0"/>
              <a:t> methode</a:t>
            </a:r>
          </a:p>
          <a:p>
            <a:pPr marL="800100" lvl="2" indent="-342900">
              <a:buFont typeface="Arial"/>
              <a:buChar char="•"/>
            </a:pPr>
            <a:r>
              <a:rPr lang="nl-NL" sz="2000" dirty="0" smtClean="0"/>
              <a:t>Persoon die het laatst jarig was wordt gekozen</a:t>
            </a:r>
            <a:endParaRPr lang="nl-NL" sz="24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Autofit/>
          </a:bodyPr>
          <a:lstStyle/>
          <a:p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Selectie</a:t>
            </a:r>
            <a:r>
              <a:rPr lang="en-US" sz="4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van </a:t>
            </a:r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personen</a:t>
            </a:r>
            <a:r>
              <a:rPr lang="en-US" sz="4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binnen</a:t>
            </a:r>
            <a:r>
              <a:rPr lang="en-US" sz="4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huishouden</a:t>
            </a:r>
            <a:endParaRPr lang="en-US" sz="40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3. Steekproeftrekking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7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83325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7684" y="1811658"/>
            <a:ext cx="67914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i="1" dirty="0" smtClean="0"/>
          </a:p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Worden ondervraagd vanwege bijzondere kennis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Zijn niet representatief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Autofit/>
          </a:bodyPr>
          <a:lstStyle/>
          <a:p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Informanten</a:t>
            </a:r>
            <a:endParaRPr lang="en-US" sz="40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2175698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3. Steekproeftrekking</a:t>
            </a:r>
            <a:endParaRPr lang="nl-NL" sz="1800" dirty="0">
              <a:solidFill>
                <a:srgbClr val="6C6C6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8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26281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182</Words>
  <Application>Microsoft Macintosh PowerPoint</Application>
  <PresentationFormat>On-screen Show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Hoofdstuk 3  Steekproeftrekking</vt:lpstr>
      <vt:lpstr>3. Steekproeftrekking</vt:lpstr>
      <vt:lpstr>3. Steekproeftrekking</vt:lpstr>
      <vt:lpstr>3. Steekproeftrekking</vt:lpstr>
      <vt:lpstr>3. Steekproeftrekking</vt:lpstr>
      <vt:lpstr>3. Steekproeftrekking</vt:lpstr>
      <vt:lpstr>3. Steekproeftrekking</vt:lpstr>
      <vt:lpstr>3. Steekproeftrekking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3: Steekproeftrekking</dc:title>
  <dc:creator>Wil Dijkstra</dc:creator>
  <cp:lastModifiedBy>Wil Dijkstra</cp:lastModifiedBy>
  <cp:revision>19</cp:revision>
  <dcterms:created xsi:type="dcterms:W3CDTF">2014-06-17T13:17:36Z</dcterms:created>
  <dcterms:modified xsi:type="dcterms:W3CDTF">2014-08-12T17:05:25Z</dcterms:modified>
</cp:coreProperties>
</file>